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3" r:id="rId5"/>
    <p:sldId id="261" r:id="rId6"/>
    <p:sldId id="264" r:id="rId7"/>
    <p:sldId id="273" r:id="rId8"/>
    <p:sldId id="276" r:id="rId9"/>
    <p:sldId id="278" r:id="rId10"/>
    <p:sldId id="277" r:id="rId11"/>
    <p:sldId id="280" r:id="rId12"/>
    <p:sldId id="265" r:id="rId13"/>
    <p:sldId id="266" r:id="rId14"/>
    <p:sldId id="267" r:id="rId15"/>
    <p:sldId id="269" r:id="rId16"/>
    <p:sldId id="268" r:id="rId17"/>
    <p:sldId id="281" r:id="rId18"/>
    <p:sldId id="282" r:id="rId19"/>
    <p:sldId id="275" r:id="rId20"/>
    <p:sldId id="262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92" d="100"/>
          <a:sy n="92" d="100"/>
        </p:scale>
        <p:origin x="24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6B4C1-5C8E-B75C-E08E-4580785C8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8E31C-A3BB-4A2C-1563-8C45314C5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F15C2-3C73-D102-D47B-DC0CB6AA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74971-F22E-3F52-E7F5-E8157351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8722D-9800-5B70-DB58-2956D6C5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899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8A3D-08B2-F197-B86B-96F8BAFD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3CFB7-B0EA-A06C-00B3-97B5FB9DF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DB188-7056-897C-C6EB-F5AD13FFA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AB52C-5B00-8BE7-E0A1-376D64164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363B7-3B1D-20C9-BA53-BD9FCEE7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721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332F25-BDF5-1D38-6ADD-D759529A1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AA939-008C-B66F-0AE3-8D818ACF8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279A9-C4D9-5240-8513-CA2BB03E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3995F-DE3C-6026-49B7-7B848E93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DF0C1-5E34-92F8-D6D0-3479979C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516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D0A82-A57A-39E8-D367-9C72C3B0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2F827-1AEC-CBB6-3244-4321F70CC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4D4D5-DC59-0E28-07B2-50CAC7F7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26D02-AA05-128E-047D-D87A88E7C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0D4CC-FA23-3BA3-BEEC-FA24C9A6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074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D7038-582A-22F3-080B-4B8624BD4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57645-2A7C-06E3-C33C-50D70D219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A46CE-9135-12BC-7805-8F93E3768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D953F-DECD-5C4D-2FE0-E9D9DE69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B0A1A-48B4-3FC7-66D8-65C6D2DAE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8395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E23E8-7023-B377-2553-D2BF8FA7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9FAC3-2AA3-0BD6-9E04-D6BE0E95E1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2ECF0-A122-3FCD-472F-600CA6768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9B3BB-B2A8-FED2-21EC-D44BAC1A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16FE8-4953-44A2-886E-4F6CE8B6A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75A86-60E7-8A90-5254-18FC96AE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84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480A5-F1ED-8654-7DC1-F9EADB19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9EA37-4AB9-1513-7F4D-54FE7F983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A422E-859C-2FDE-27C4-8A5735AE7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704A37-8FA2-4855-C8AC-10651A80C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EBE47-0EE4-CA62-E70B-6F444E084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6F25E-CCD9-E4E8-ADFE-4AC58C6B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734569-EDEA-5931-1859-A31F0BD8F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5085E1-DB66-1F44-3042-99B32D8A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00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EE8A6-FD98-5967-D5C9-C65F4CB5F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6FE11-66C4-BE2E-AD13-15DEB493D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B7C34E-FA8F-E76D-BCFB-55E547761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8EDCAB-D45E-E9DF-1CF6-DAE4B6EB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755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B3DFC6-F820-6F64-AB10-0BA2672D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350E8-9A52-5F88-96FE-A4AA5E1E8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30023-6C4F-BD3A-E7A4-EC53C3E1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247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76246-12C9-ECFA-1515-ACF70E97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7B76E-9A9D-BAB3-CA15-B281DF419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586BB-5E2F-C721-B2BB-2F16395E9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79A28-F106-77E9-9921-0BCE997D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4C7AF-D79D-5132-41BD-84BE6C96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CD62A-45F2-A05C-2608-268FD5FA7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158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96D6A-3A69-D545-D299-F9454FCC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7E09D4-82F5-B759-A9EF-A1596B529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96C2D-A1F2-3436-D4B7-B6243231C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35105-E712-A06D-6F24-73440646C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F84459-C149-5E1D-D26F-75F2A82E3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6FC7B-444B-10BB-E3C6-5F6DC07D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016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112F2-84D3-10B2-12EE-8AC9CA1B7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A0374-E328-8613-83EB-1C2641C0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2FC2A-33CE-7197-829B-694CD113F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6D113-376B-40E1-BCCB-3ABC39BEB884}" type="datetimeFigureOut">
              <a:rPr lang="en-AU" smtClean="0"/>
              <a:t>16/08/2025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A9BF1-47C9-71F2-399E-031E0F9C0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B2BF8-79A5-90DC-0BFE-DEB5EED92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41338-1F2B-49A6-8FF0-12A73C5533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240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6E7EEB-287B-11E1-3363-5A438C381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76" y="167095"/>
            <a:ext cx="9619048" cy="6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97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9B6B9-0469-FC13-C61F-6A61E560E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56" y="85258"/>
            <a:ext cx="10126488" cy="66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9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2E610-6C28-2C91-9961-5511DF091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90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70141-079E-2F97-CCEA-179A7879C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42" y="0"/>
            <a:ext cx="526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05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AE35E-A387-AC32-606D-2E41C5B76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331" y="7168"/>
            <a:ext cx="6182360" cy="67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8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9C26D4-7B59-27AA-8D4C-6F2C53DA5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33" y="137653"/>
            <a:ext cx="4896533" cy="658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16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30F87-4B50-D2AB-9517-435C59C1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34" y="0"/>
            <a:ext cx="4848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72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492F93-4FA1-81B6-E313-AE54D84BD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14" y="113211"/>
            <a:ext cx="4730306" cy="83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1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360DF6-AD13-ACBA-F7F5-B528C0862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35" y="116378"/>
            <a:ext cx="4409314" cy="63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02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81E7F-2A77-AD8A-101D-C9536F24B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35" y="0"/>
            <a:ext cx="4635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34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AC986-8C0D-E784-7DA7-CE5BAA14A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128" y="109074"/>
            <a:ext cx="4791744" cy="66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3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42836A-FFA2-A47B-57FC-5F6519F21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24" y="105190"/>
            <a:ext cx="9780952" cy="6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23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B993D4-D44B-F4D6-1108-3C75AEEA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" y="216130"/>
            <a:ext cx="12184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57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4010835-7FB2-8273-04F9-FF5119B55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816614"/>
              </p:ext>
            </p:extLst>
          </p:nvPr>
        </p:nvGraphicFramePr>
        <p:xfrm>
          <a:off x="92075" y="92075"/>
          <a:ext cx="7555634" cy="6569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898093" imgH="5128363" progId="Excel.Sheet.12">
                  <p:embed/>
                </p:oleObj>
              </mc:Choice>
              <mc:Fallback>
                <p:oleObj name="Worksheet" r:id="rId2" imgW="5898093" imgH="5128363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4010835-7FB2-8273-04F9-FF5119B557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555634" cy="6569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9859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AA9E01-D2AB-5A30-002D-56348C6DC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3" y="1845425"/>
            <a:ext cx="11920800" cy="31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81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3EFA6-C9A3-F617-4BE6-8D7FD181F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76" y="100428"/>
            <a:ext cx="9819048" cy="6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04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C5C172-8336-7F0B-B201-5810A37ED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38" y="362333"/>
            <a:ext cx="7009524" cy="6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82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0BD28A-1179-D012-E276-A91476DFB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17" y="0"/>
            <a:ext cx="11379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2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AA08DA-69D1-9AC1-8CA4-6500EB392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70" y="0"/>
            <a:ext cx="9730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0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6539F1-05F3-2C5A-E281-936CBED38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785" y="899759"/>
            <a:ext cx="5944430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62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86A03-A964-EC1F-F889-2D938CE00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679" y="0"/>
            <a:ext cx="4734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19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 McMahon</dc:creator>
  <cp:lastModifiedBy>Pat McMahon</cp:lastModifiedBy>
  <cp:revision>3</cp:revision>
  <dcterms:created xsi:type="dcterms:W3CDTF">2025-08-06T01:33:06Z</dcterms:created>
  <dcterms:modified xsi:type="dcterms:W3CDTF">2025-08-16T03:48:25Z</dcterms:modified>
</cp:coreProperties>
</file>